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906000" cy="6858000" type="A4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CC"/>
    <a:srgbClr val="FFFFCC"/>
    <a:srgbClr val="FDE9D9"/>
    <a:srgbClr val="F2F2F2"/>
    <a:srgbClr val="FF9999"/>
    <a:srgbClr val="00CC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12" autoAdjust="0"/>
  </p:normalViewPr>
  <p:slideViewPr>
    <p:cSldViewPr snapToGrid="0">
      <p:cViewPr varScale="1">
        <p:scale>
          <a:sx n="63" d="100"/>
          <a:sy n="63" d="100"/>
        </p:scale>
        <p:origin x="1160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" y="5"/>
            <a:ext cx="2950375" cy="497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81" tIns="46092" rIns="92181" bIns="46092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221" y="5"/>
            <a:ext cx="2950374" cy="497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81" tIns="46092" rIns="92181" bIns="46092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87975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243" y="4720985"/>
            <a:ext cx="5446723" cy="4473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81" tIns="46092" rIns="92181" bIns="46092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" y="9440372"/>
            <a:ext cx="2950375" cy="497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81" tIns="46092" rIns="92181" bIns="46092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81" tIns="46092" rIns="92181" bIns="46092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0243" y="4720985"/>
            <a:ext cx="5446723" cy="4473102"/>
          </a:xfrm>
          <a:prstGeom prst="rect">
            <a:avLst/>
          </a:prstGeom>
        </p:spPr>
        <p:txBody>
          <a:bodyPr spcFirstLastPara="1" wrap="square" lIns="92181" tIns="46092" rIns="92181" bIns="46092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0243" y="4720985"/>
            <a:ext cx="5446723" cy="4473102"/>
          </a:xfrm>
          <a:prstGeom prst="rect">
            <a:avLst/>
          </a:prstGeom>
        </p:spPr>
        <p:txBody>
          <a:bodyPr spcFirstLastPara="1" wrap="square" lIns="92181" tIns="46092" rIns="92181" bIns="46092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591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2286000" y="4506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令和５年度</a:t>
            </a:r>
            <a:r>
              <a:rPr lang="en-US" altLang="ja-JP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東紀州地域体験コンテンツ発掘・造成支援事業</a:t>
            </a:r>
            <a:endParaRPr lang="ja-JP" altLang="ja-JP" sz="14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79426" y="1460554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 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様式Ｃ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78256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75571" y="926657"/>
            <a:ext cx="9187301" cy="3988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2574505770"/>
              </p:ext>
            </p:extLst>
          </p:nvPr>
        </p:nvGraphicFramePr>
        <p:xfrm>
          <a:off x="63189" y="1408357"/>
          <a:ext cx="7305638" cy="5194627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246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525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2782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テーマ</a:t>
                      </a:r>
                      <a:r>
                        <a:rPr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883467"/>
                  </a:ext>
                </a:extLst>
              </a:tr>
              <a:tr h="721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体験コンテンツの概要</a:t>
                      </a:r>
                      <a:endParaRPr lang="en-US" altLang="ja-JP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0285"/>
                  </a:ext>
                </a:extLst>
              </a:tr>
              <a:tr h="6367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独自性・新規性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②の申請の場合は新規性の記載は必須ではありません。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240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造成スケジュール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246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7935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（観光地域づくり法人）、観光協会との連携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策</a:t>
                      </a:r>
                      <a:r>
                        <a:rPr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　　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策</a:t>
                      </a:r>
                      <a:r>
                        <a:rPr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25" name="Google Shape;92;p1"/>
          <p:cNvSpPr txBox="1">
            <a:spLocks/>
          </p:cNvSpPr>
          <p:nvPr/>
        </p:nvSpPr>
        <p:spPr>
          <a:xfrm>
            <a:off x="86729" y="30163"/>
            <a:ext cx="261989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体験コンテンツ企画シート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42555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6826543" y="1408357"/>
            <a:ext cx="368589" cy="64629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・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90" y="1998500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360303" y="1993112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2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89" y="2688086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3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3217396" y="2701929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" name="Google Shape;105;p1">
            <a:extLst>
              <a:ext uri="{FF2B5EF4-FFF2-40B4-BE49-F238E27FC236}">
                <a16:creationId xmlns:a16="http://schemas.microsoft.com/office/drawing/2014/main" id="{44ED02D4-64C7-7F7C-B378-1D097F889247}"/>
              </a:ext>
            </a:extLst>
          </p:cNvPr>
          <p:cNvSpPr txBox="1"/>
          <p:nvPr/>
        </p:nvSpPr>
        <p:spPr>
          <a:xfrm>
            <a:off x="2457964" y="654171"/>
            <a:ext cx="7011156" cy="239168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募集②体験コンテンツ造成に向けた専門家の伴走</a:t>
            </a:r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支援を申請する場合は、</a:t>
            </a:r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グレー</a:t>
            </a:r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色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の項目の記載は不要です。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F3E7B3-97D0-7E02-DE73-5482BFD1BD69}"/>
              </a:ext>
            </a:extLst>
          </p:cNvPr>
          <p:cNvGrpSpPr/>
          <p:nvPr/>
        </p:nvGrpSpPr>
        <p:grpSpPr>
          <a:xfrm>
            <a:off x="-2540" y="525715"/>
            <a:ext cx="9906000" cy="54974"/>
            <a:chOff x="-2540" y="485959"/>
            <a:chExt cx="9906000" cy="54974"/>
          </a:xfrm>
        </p:grpSpPr>
        <p:cxnSp>
          <p:nvCxnSpPr>
            <p:cNvPr id="100" name="Google Shape;100;p1"/>
            <p:cNvCxnSpPr>
              <a:cxnSpLocks/>
            </p:cNvCxnSpPr>
            <p:nvPr/>
          </p:nvCxnSpPr>
          <p:spPr>
            <a:xfrm>
              <a:off x="-2540" y="540933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" name="Google Shape;100;p1">
              <a:extLst>
                <a:ext uri="{FF2B5EF4-FFF2-40B4-BE49-F238E27FC236}">
                  <a16:creationId xmlns:a16="http://schemas.microsoft.com/office/drawing/2014/main" id="{6D646E77-674F-8F94-B8A3-2CE94E5DF76C}"/>
                </a:ext>
              </a:extLst>
            </p:cNvPr>
            <p:cNvCxnSpPr>
              <a:cxnSpLocks/>
            </p:cNvCxnSpPr>
            <p:nvPr/>
          </p:nvCxnSpPr>
          <p:spPr>
            <a:xfrm>
              <a:off x="-2540" y="485959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2286000" y="4506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令和５年度</a:t>
            </a:r>
            <a:r>
              <a:rPr lang="en-US" altLang="ja-JP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東紀州地域体験コンテンツ発掘・造成支援事業</a:t>
            </a:r>
            <a:endParaRPr lang="ja-JP" altLang="ja-JP" sz="14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79426" y="1460554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 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様式Ｃ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78256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75571" y="926656"/>
            <a:ext cx="9187301" cy="3796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日本一番長い砂礫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(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されき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海岸「七里御浜海岸」で釣り体験と、その場で地元板前が釣った魚を調理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1974888153"/>
              </p:ext>
            </p:extLst>
          </p:nvPr>
        </p:nvGraphicFramePr>
        <p:xfrm>
          <a:off x="86729" y="1358118"/>
          <a:ext cx="7305638" cy="5248302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246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株式会社〇〇水産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　熊野市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525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七里御浜海岸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　　　　　　　　　　日本一番長い砂礫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されき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海岸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2782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自然・食　　　　　　　　　　　　　ファミリー・カップル・インバウンド・富裕層の２０～４０代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002904"/>
                  </a:ext>
                </a:extLst>
              </a:tr>
              <a:tr h="67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体験コンテンツの概要</a:t>
                      </a:r>
                      <a:endParaRPr lang="en-US" altLang="ja-JP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①日本一番長い砂礫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されき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海岸「七里御浜海岸」で魚釣り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②釣れた魚を地元板前その場で調理してもらい食す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0285"/>
                  </a:ext>
                </a:extLst>
              </a:tr>
              <a:tr h="6367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独自性・新規性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魚釣り初心者でも安心の釣りインストラクター及び、魚の事なら何でも知り尽くす地元料理人が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お手伝い。手ぶらで参加でき、食事まで頂けるフルパッケージプランです。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電車での参加者もうれしい熊野駅まで送迎付です。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240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造成スケジュール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（９月頃）釣り具・イステーブル・調理機材の準備、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０月頃）プログラム内容確定、インストラクター・板前研修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月頃）完成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246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今年度のスタッフは２名体制だが、次年度は２名増員予定。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増員後は毎日実施できる体制をとる。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7935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（観光地域づくり法人）、観光協会との連携策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観光協会と連携し、次回作成予定のリーフレット掲載及び、地元こ広報誌に掲載を打診中。　　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宿泊施設にパンフレットを配布予定。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25" name="Google Shape;92;p1"/>
          <p:cNvSpPr txBox="1">
            <a:spLocks/>
          </p:cNvSpPr>
          <p:nvPr/>
        </p:nvSpPr>
        <p:spPr>
          <a:xfrm>
            <a:off x="86729" y="30163"/>
            <a:ext cx="261989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体験コンテンツ企画シート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42555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90" y="1998500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360303" y="1993112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2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89" y="2688086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3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3217396" y="2701929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F3E7B3-97D0-7E02-DE73-5482BFD1BD69}"/>
              </a:ext>
            </a:extLst>
          </p:cNvPr>
          <p:cNvGrpSpPr/>
          <p:nvPr/>
        </p:nvGrpSpPr>
        <p:grpSpPr>
          <a:xfrm>
            <a:off x="-2540" y="525715"/>
            <a:ext cx="9906000" cy="54974"/>
            <a:chOff x="-2540" y="485959"/>
            <a:chExt cx="9906000" cy="54974"/>
          </a:xfrm>
        </p:grpSpPr>
        <p:cxnSp>
          <p:nvCxnSpPr>
            <p:cNvPr id="100" name="Google Shape;100;p1"/>
            <p:cNvCxnSpPr>
              <a:cxnSpLocks/>
            </p:cNvCxnSpPr>
            <p:nvPr/>
          </p:nvCxnSpPr>
          <p:spPr>
            <a:xfrm>
              <a:off x="-2540" y="540933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" name="Google Shape;100;p1">
              <a:extLst>
                <a:ext uri="{FF2B5EF4-FFF2-40B4-BE49-F238E27FC236}">
                  <a16:creationId xmlns:a16="http://schemas.microsoft.com/office/drawing/2014/main" id="{6D646E77-674F-8F94-B8A3-2CE94E5DF76C}"/>
                </a:ext>
              </a:extLst>
            </p:cNvPr>
            <p:cNvCxnSpPr>
              <a:cxnSpLocks/>
            </p:cNvCxnSpPr>
            <p:nvPr/>
          </p:nvCxnSpPr>
          <p:spPr>
            <a:xfrm>
              <a:off x="-2540" y="485959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00B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0716FC-763E-B50A-CA0F-C8D2068EFE5E}"/>
              </a:ext>
            </a:extLst>
          </p:cNvPr>
          <p:cNvSpPr/>
          <p:nvPr/>
        </p:nvSpPr>
        <p:spPr>
          <a:xfrm>
            <a:off x="6599263" y="907880"/>
            <a:ext cx="3206439" cy="5812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記入見本</a:t>
            </a:r>
          </a:p>
        </p:txBody>
      </p:sp>
      <p:sp>
        <p:nvSpPr>
          <p:cNvPr id="29" name="Google Shape;105;p1">
            <a:extLst>
              <a:ext uri="{FF2B5EF4-FFF2-40B4-BE49-F238E27FC236}">
                <a16:creationId xmlns:a16="http://schemas.microsoft.com/office/drawing/2014/main" id="{44ED02D4-64C7-7F7C-B378-1D097F889247}"/>
              </a:ext>
            </a:extLst>
          </p:cNvPr>
          <p:cNvSpPr txBox="1"/>
          <p:nvPr/>
        </p:nvSpPr>
        <p:spPr>
          <a:xfrm>
            <a:off x="2457964" y="654171"/>
            <a:ext cx="7011156" cy="239168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募集②体験コンテンツ造成に向けた専門家の伴走</a:t>
            </a:r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支援を申請する場合は、</a:t>
            </a:r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グレー</a:t>
            </a:r>
            <a:r>
              <a:rPr lang="ja-JP" altLang="en-US" sz="1200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色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の項目の記載は不要です。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96798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561</Words>
  <Application>Microsoft Office PowerPoint</Application>
  <PresentationFormat>A4 210 x 297 mm</PresentationFormat>
  <Paragraphs>87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Yu Gothic UI Semilight</vt:lpstr>
      <vt:lpstr>メイリオ</vt:lpstr>
      <vt:lpstr>メイリオ</vt:lpstr>
      <vt:lpstr>游ゴシック</vt:lpstr>
      <vt:lpstr>Arial</vt:lpstr>
      <vt:lpstr>Times New Roman</vt:lpstr>
      <vt:lpstr>Office テーマ</vt:lpstr>
      <vt:lpstr>【令和５年度】東紀州地域体験コンテンツ発掘・造成支援事業</vt:lpstr>
      <vt:lpstr>【令和５年度】東紀州地域体験コンテンツ発掘・造成支援事業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Setup</cp:lastModifiedBy>
  <cp:revision>95</cp:revision>
  <cp:lastPrinted>2023-07-12T03:19:26Z</cp:lastPrinted>
  <dcterms:created xsi:type="dcterms:W3CDTF">2007-11-06T12:19:33Z</dcterms:created>
  <dcterms:modified xsi:type="dcterms:W3CDTF">2023-07-12T03:25:35Z</dcterms:modified>
</cp:coreProperties>
</file>